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4963"/>
    <p:restoredTop sz="94660"/>
  </p:normalViewPr>
  <p:slideViewPr>
    <p:cSldViewPr snapToGrid="0">
      <p:cViewPr varScale="1">
        <p:scale>
          <a:sx n="78" d="100"/>
          <a:sy n="78" d="100"/>
        </p:scale>
        <p:origin x="642" y="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셀로판 로드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나의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7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684158"/>
            <a:ext cx="7389278" cy="4156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6735" y="1841157"/>
            <a:ext cx="3002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화면 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START</a:t>
            </a:r>
            <a:r>
              <a:rPr lang="ko-KR" altLang="en-US" dirty="0" smtClean="0"/>
              <a:t>를 누르면 게임이 시작되고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HOW TO</a:t>
            </a:r>
            <a:r>
              <a:rPr lang="ko-KR" altLang="en-US" dirty="0" smtClean="0"/>
              <a:t>를 누르면 게임설명이 뜬다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77838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HOW TO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8896" y="2199503"/>
            <a:ext cx="3052120" cy="11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흰색의 박스가 사용법이 나올 화면이다</a:t>
            </a:r>
            <a:r>
              <a:rPr lang="en-US" altLang="ko-KR"/>
              <a:t>.UI</a:t>
            </a:r>
            <a:r>
              <a:rPr lang="ko-KR" altLang="en-US"/>
              <a:t>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박스 화면을 클릭하면 해제된다</a:t>
            </a:r>
            <a:r>
              <a:rPr lang="en-US" altLang="ko-KR"/>
              <a:t>.)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6541" y="2065867"/>
            <a:ext cx="2607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게임화면이다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환경으로 제작했기 때문에 조이스틱이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왼쪽의 조이스틱을 드래그하면 캐릭터가 움직이며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버튼을 누르면 캐릭터의 색이 바뀐다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점수가 초마다 일정량 오르며 오른쪽 상단에 표시된다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2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0572" cy="28296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572" y="0"/>
            <a:ext cx="5030572" cy="2829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9697"/>
            <a:ext cx="5030572" cy="28296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572" y="2829697"/>
            <a:ext cx="5030572" cy="28296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8411" y="59436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색이 바뀌는 모습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379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8"/>
            <a:ext cx="3577280" cy="2012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0616" y="2065867"/>
            <a:ext cx="391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색의 셀로판은 통과가 가능하다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셀로판이 겹치는 부분으로 통과 할 시 통과할 동안 속도가 느려진다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078088"/>
            <a:ext cx="3577282" cy="20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6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65867"/>
            <a:ext cx="3968400" cy="2232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4298092"/>
            <a:ext cx="3968400" cy="2232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56605" y="1952368"/>
            <a:ext cx="3113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폭죽 아이템을 먹으면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동안 셀로판을 빨아 들인다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45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오버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173" y="1927654"/>
            <a:ext cx="323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뒤의 검은색 공간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블랙홀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에 닿으면 죽어서 게임오버가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2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게임오버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065867"/>
            <a:ext cx="6488288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9470" y="2065867"/>
            <a:ext cx="336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게임오버가 되면 결과 창이 나오며 점수가 표시된다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에니메이션</a:t>
            </a:r>
            <a:r>
              <a:rPr lang="ko-KR" altLang="en-US" dirty="0" smtClean="0"/>
              <a:t> 효과를 넣었다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/>
              <a:t>REPLAY</a:t>
            </a:r>
            <a:r>
              <a:rPr lang="ko-KR" altLang="en-US" dirty="0" smtClean="0"/>
              <a:t>를 누르면 게임이 다시 시작되고</a:t>
            </a:r>
            <a:r>
              <a:rPr lang="en-US" altLang="ko-KR" dirty="0" smtClean="0"/>
              <a:t>, GOTITLE</a:t>
            </a:r>
            <a:r>
              <a:rPr lang="ko-KR" altLang="en-US" dirty="0" smtClean="0"/>
              <a:t>을 누르면 타이틀 화면으로 돌아간다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689840"/>
      </p:ext>
    </p:extLst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 rotWithShape="1">
          <a:blip r:embed="rId1"/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150</ep:Words>
  <ep:PresentationFormat>와이드스크린</ep:PresentationFormat>
  <ep:Paragraphs>27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천체</vt:lpstr>
      <vt:lpstr>셀로판 로드.</vt:lpstr>
      <vt:lpstr>메인 화면</vt:lpstr>
      <vt:lpstr>HOW TO</vt:lpstr>
      <vt:lpstr>게임화면</vt:lpstr>
      <vt:lpstr>슬라이드 5</vt:lpstr>
      <vt:lpstr>게임 화면</vt:lpstr>
      <vt:lpstr>게임 화면</vt:lpstr>
      <vt:lpstr>게임 오버</vt:lpstr>
      <vt:lpstr>게임오버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2019-08-01T13:03:54.000</dcterms:created>
  <dc:creator>Moony</dc:creator>
  <cp:lastModifiedBy>Moony</cp:lastModifiedBy>
  <dcterms:modified xsi:type="dcterms:W3CDTF">2019-08-01T13:55:20.853</dcterms:modified>
  <cp:revision>5</cp:revision>
  <dc:title>셀로판 로드.</dc:title>
</cp:coreProperties>
</file>